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1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4" r:id="rId9"/>
    <p:sldId id="265" r:id="rId10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FC3FF45-C7BE-CEF4-C6D0-34463A276CE4}" name="Amanda H Dilmore" initials="AD" userId="S::adilmore@ucsd.edu::f2a5cb36-c1ce-4746-99c4-e995ba70ebf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33"/>
    <p:restoredTop sz="94694"/>
  </p:normalViewPr>
  <p:slideViewPr>
    <p:cSldViewPr snapToGrid="0">
      <p:cViewPr>
        <p:scale>
          <a:sx n="173" d="100"/>
          <a:sy n="173" d="100"/>
        </p:scale>
        <p:origin x="472" y="-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EC1042-45BC-ED4E-8DBD-A38AE2AEFC0E}" type="datetimeFigureOut">
              <a:rPr lang="en-US" smtClean="0"/>
              <a:t>3/10/24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9C837F-E7F4-2C40-A5B9-F214E1FCC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18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9C837F-E7F4-2C40-A5B9-F214E1FCCE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66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F686D-5D72-D542-BE19-83D2AF4B3CE2}" type="datetimeFigureOut">
              <a:rPr lang="en-US" smtClean="0"/>
              <a:t>3/10/24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B70B1-645A-5947-8CA7-8B955E48F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305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F686D-5D72-D542-BE19-83D2AF4B3CE2}" type="datetimeFigureOut">
              <a:rPr lang="en-US" smtClean="0"/>
              <a:t>3/10/24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B70B1-645A-5947-8CA7-8B955E48F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205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F686D-5D72-D542-BE19-83D2AF4B3CE2}" type="datetimeFigureOut">
              <a:rPr lang="en-US" smtClean="0"/>
              <a:t>3/10/24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B70B1-645A-5947-8CA7-8B955E48F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978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F686D-5D72-D542-BE19-83D2AF4B3CE2}" type="datetimeFigureOut">
              <a:rPr lang="en-US" smtClean="0"/>
              <a:t>3/10/24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B70B1-645A-5947-8CA7-8B955E48F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64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F686D-5D72-D542-BE19-83D2AF4B3CE2}" type="datetimeFigureOut">
              <a:rPr lang="en-US" smtClean="0"/>
              <a:t>3/10/24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B70B1-645A-5947-8CA7-8B955E48F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82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F686D-5D72-D542-BE19-83D2AF4B3CE2}" type="datetimeFigureOut">
              <a:rPr lang="en-US" smtClean="0"/>
              <a:t>3/10/24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B70B1-645A-5947-8CA7-8B955E48F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497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F686D-5D72-D542-BE19-83D2AF4B3CE2}" type="datetimeFigureOut">
              <a:rPr lang="en-US" smtClean="0"/>
              <a:t>3/10/24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B70B1-645A-5947-8CA7-8B955E48F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551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F686D-5D72-D542-BE19-83D2AF4B3CE2}" type="datetimeFigureOut">
              <a:rPr lang="en-US" smtClean="0"/>
              <a:t>3/10/24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B70B1-645A-5947-8CA7-8B955E48F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128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F686D-5D72-D542-BE19-83D2AF4B3CE2}" type="datetimeFigureOut">
              <a:rPr lang="en-US" smtClean="0"/>
              <a:t>3/10/24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B70B1-645A-5947-8CA7-8B955E48F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692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F686D-5D72-D542-BE19-83D2AF4B3CE2}" type="datetimeFigureOut">
              <a:rPr lang="en-US" smtClean="0"/>
              <a:t>3/10/24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B70B1-645A-5947-8CA7-8B955E48F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28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F686D-5D72-D542-BE19-83D2AF4B3CE2}" type="datetimeFigureOut">
              <a:rPr lang="en-US" smtClean="0"/>
              <a:t>3/10/24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B70B1-645A-5947-8CA7-8B955E48F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087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FF686D-5D72-D542-BE19-83D2AF4B3CE2}" type="datetimeFigureOut">
              <a:rPr lang="en-US" smtClean="0"/>
              <a:t>3/10/24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B70B1-645A-5947-8CA7-8B955E48F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11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7" Type="http://schemas.openxmlformats.org/officeDocument/2006/relationships/image" Target="../media/image23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29.emf"/><Relationship Id="rId7" Type="http://schemas.openxmlformats.org/officeDocument/2006/relationships/image" Target="../media/image33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emf"/><Relationship Id="rId7" Type="http://schemas.openxmlformats.org/officeDocument/2006/relationships/image" Target="../media/image40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Relationship Id="rId9" Type="http://schemas.openxmlformats.org/officeDocument/2006/relationships/image" Target="../media/image42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image" Target="../media/image44.emf"/><Relationship Id="rId7" Type="http://schemas.openxmlformats.org/officeDocument/2006/relationships/image" Target="../media/image48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Relationship Id="rId9" Type="http://schemas.openxmlformats.org/officeDocument/2006/relationships/image" Target="../media/image5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4BD69752-341E-BE11-19FA-6148E6DE0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69" y="558250"/>
            <a:ext cx="2971800" cy="223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ED6A049-C460-7A79-5995-83E820A25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911" y="5410198"/>
            <a:ext cx="2971800" cy="221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58EFF3A-1495-4EBE-879D-E8CDC75A3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63" y="5386495"/>
            <a:ext cx="2971800" cy="221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430AD7B-9F43-A602-E435-A7FECA881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63" y="2989630"/>
            <a:ext cx="2971800" cy="221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F973DAA-91B0-1B83-EB66-DF7CFD8AF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657" y="2946626"/>
            <a:ext cx="3093660" cy="221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223023-9FA4-23B1-7D57-87AED7914097}"/>
              </a:ext>
            </a:extLst>
          </p:cNvPr>
          <p:cNvSpPr txBox="1"/>
          <p:nvPr/>
        </p:nvSpPr>
        <p:spPr>
          <a:xfrm>
            <a:off x="256720" y="357784"/>
            <a:ext cx="35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98989D-A882-506A-7144-CA7DE1D653CF}"/>
              </a:ext>
            </a:extLst>
          </p:cNvPr>
          <p:cNvSpPr txBox="1"/>
          <p:nvPr/>
        </p:nvSpPr>
        <p:spPr>
          <a:xfrm>
            <a:off x="3328309" y="357784"/>
            <a:ext cx="35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858494-DA61-51E1-A2F8-9A1D630EDCD5}"/>
              </a:ext>
            </a:extLst>
          </p:cNvPr>
          <p:cNvSpPr txBox="1"/>
          <p:nvPr/>
        </p:nvSpPr>
        <p:spPr>
          <a:xfrm>
            <a:off x="300864" y="2700210"/>
            <a:ext cx="35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2A0EB3-868D-4672-1393-F62CEBB389E1}"/>
              </a:ext>
            </a:extLst>
          </p:cNvPr>
          <p:cNvSpPr txBox="1"/>
          <p:nvPr/>
        </p:nvSpPr>
        <p:spPr>
          <a:xfrm>
            <a:off x="3450170" y="2700210"/>
            <a:ext cx="35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EBB1F9-70DE-0132-92C0-49398D5FA115}"/>
              </a:ext>
            </a:extLst>
          </p:cNvPr>
          <p:cNvSpPr txBox="1"/>
          <p:nvPr/>
        </p:nvSpPr>
        <p:spPr>
          <a:xfrm>
            <a:off x="300863" y="5042636"/>
            <a:ext cx="35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CCA0C3-255D-2B52-755A-2273C6CB242C}"/>
              </a:ext>
            </a:extLst>
          </p:cNvPr>
          <p:cNvSpPr txBox="1"/>
          <p:nvPr/>
        </p:nvSpPr>
        <p:spPr>
          <a:xfrm>
            <a:off x="3450169" y="5042636"/>
            <a:ext cx="35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0EA6F3F9-D0CA-955E-98CD-357AAB63D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692" y="580951"/>
            <a:ext cx="2971800" cy="218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954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7E74E3D-A28D-8965-6C10-4A6A6CC8A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441" y="3457479"/>
            <a:ext cx="2971800" cy="22304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D5AA97-FA8D-2B0F-525C-5BDBC195E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67" y="746543"/>
            <a:ext cx="2971800" cy="22304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57CCAA-A71D-C26B-C822-34AE94B9D41C}"/>
              </a:ext>
            </a:extLst>
          </p:cNvPr>
          <p:cNvSpPr txBox="1"/>
          <p:nvPr/>
        </p:nvSpPr>
        <p:spPr>
          <a:xfrm>
            <a:off x="326571" y="530528"/>
            <a:ext cx="35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BDF195-1FDE-CAA3-558B-223909296D85}"/>
              </a:ext>
            </a:extLst>
          </p:cNvPr>
          <p:cNvSpPr txBox="1"/>
          <p:nvPr/>
        </p:nvSpPr>
        <p:spPr>
          <a:xfrm>
            <a:off x="3520441" y="530528"/>
            <a:ext cx="35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174A4F-8924-04E8-BBFD-4886B7AE18CA}"/>
              </a:ext>
            </a:extLst>
          </p:cNvPr>
          <p:cNvSpPr txBox="1"/>
          <p:nvPr/>
        </p:nvSpPr>
        <p:spPr>
          <a:xfrm>
            <a:off x="326571" y="3399743"/>
            <a:ext cx="35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B200E-C2A8-96D9-3105-711FB032F5A6}"/>
              </a:ext>
            </a:extLst>
          </p:cNvPr>
          <p:cNvSpPr txBox="1"/>
          <p:nvPr/>
        </p:nvSpPr>
        <p:spPr>
          <a:xfrm>
            <a:off x="3520441" y="3398043"/>
            <a:ext cx="35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306F2C-091F-DC64-C78C-23887E2F2945}"/>
              </a:ext>
            </a:extLst>
          </p:cNvPr>
          <p:cNvSpPr txBox="1"/>
          <p:nvPr/>
        </p:nvSpPr>
        <p:spPr>
          <a:xfrm>
            <a:off x="326570" y="5905300"/>
            <a:ext cx="35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EC0EA2-FD53-E2AD-55E6-06CA21202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933" y="530528"/>
            <a:ext cx="3200400" cy="28003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66D67E-23A1-D37D-0252-E49499240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570" y="3457479"/>
            <a:ext cx="2971800" cy="22288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E8F30A-C82E-0D9B-737C-F8AA365518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133" y="6089966"/>
            <a:ext cx="29718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40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E76CC1D-5675-39F9-1B6D-EF53F98F8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157" y="5929134"/>
            <a:ext cx="2966026" cy="221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7DA524-4E9B-6C65-610E-8DFE52D60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98" y="743707"/>
            <a:ext cx="2971800" cy="22304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2A8DA0-87EA-01E5-F427-C7A4C5902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730" y="3494056"/>
            <a:ext cx="2972698" cy="22311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57CCAA-A71D-C26B-C822-34AE94B9D41C}"/>
              </a:ext>
            </a:extLst>
          </p:cNvPr>
          <p:cNvSpPr txBox="1"/>
          <p:nvPr/>
        </p:nvSpPr>
        <p:spPr>
          <a:xfrm>
            <a:off x="332007" y="530528"/>
            <a:ext cx="35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BDF195-1FDE-CAA3-558B-223909296D85}"/>
              </a:ext>
            </a:extLst>
          </p:cNvPr>
          <p:cNvSpPr txBox="1"/>
          <p:nvPr/>
        </p:nvSpPr>
        <p:spPr>
          <a:xfrm>
            <a:off x="3520441" y="530528"/>
            <a:ext cx="35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174A4F-8924-04E8-BBFD-4886B7AE18CA}"/>
              </a:ext>
            </a:extLst>
          </p:cNvPr>
          <p:cNvSpPr txBox="1"/>
          <p:nvPr/>
        </p:nvSpPr>
        <p:spPr>
          <a:xfrm>
            <a:off x="326571" y="3399743"/>
            <a:ext cx="35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B200E-C2A8-96D9-3105-711FB032F5A6}"/>
              </a:ext>
            </a:extLst>
          </p:cNvPr>
          <p:cNvSpPr txBox="1"/>
          <p:nvPr/>
        </p:nvSpPr>
        <p:spPr>
          <a:xfrm>
            <a:off x="3520441" y="3398043"/>
            <a:ext cx="35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1418AC-EF6C-16B1-CA47-608988B64CD6}"/>
              </a:ext>
            </a:extLst>
          </p:cNvPr>
          <p:cNvSpPr txBox="1"/>
          <p:nvPr/>
        </p:nvSpPr>
        <p:spPr>
          <a:xfrm>
            <a:off x="326571" y="5687231"/>
            <a:ext cx="35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E40541-C14C-A354-8A3F-FC114C24F5F0}"/>
              </a:ext>
            </a:extLst>
          </p:cNvPr>
          <p:cNvSpPr txBox="1"/>
          <p:nvPr/>
        </p:nvSpPr>
        <p:spPr>
          <a:xfrm>
            <a:off x="3517427" y="5687231"/>
            <a:ext cx="35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3AB50A-147B-710C-053C-AB6B36C21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302" y="5856753"/>
            <a:ext cx="2971800" cy="2228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0B7160-C2E9-0CC3-52FC-93A6180211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572" y="3458381"/>
            <a:ext cx="2971800" cy="22288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4C54DF-B5AA-A543-5728-3B18DB4617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0625" y="562145"/>
            <a:ext cx="32004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51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49DB57-E19D-ED8F-9224-2CD53357C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14" y="743544"/>
            <a:ext cx="2971800" cy="22304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8DB8FF-B043-D09A-5D81-C5001A8D6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714" y="358322"/>
            <a:ext cx="3200400" cy="2800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3E863A-1582-DC2A-2862-A783B3CDF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314" y="3230211"/>
            <a:ext cx="3200400" cy="2800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3DDD80-2E3F-DE01-C6AF-0365D4688D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886" y="6399893"/>
            <a:ext cx="2971800" cy="22304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FF1EFD-6B03-DF8B-E278-3CB430CE3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1071" y="6399893"/>
            <a:ext cx="2971800" cy="22304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851AA7-4738-A032-33E5-A97BE46CADFB}"/>
              </a:ext>
            </a:extLst>
          </p:cNvPr>
          <p:cNvSpPr txBox="1"/>
          <p:nvPr/>
        </p:nvSpPr>
        <p:spPr>
          <a:xfrm>
            <a:off x="326571" y="530528"/>
            <a:ext cx="35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7C12D8-8E8D-22E1-5527-2707052BAEEB}"/>
              </a:ext>
            </a:extLst>
          </p:cNvPr>
          <p:cNvSpPr txBox="1"/>
          <p:nvPr/>
        </p:nvSpPr>
        <p:spPr>
          <a:xfrm>
            <a:off x="3330665" y="530528"/>
            <a:ext cx="35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1694AE-F508-EB89-520A-4FBEAB2FB88E}"/>
              </a:ext>
            </a:extLst>
          </p:cNvPr>
          <p:cNvSpPr txBox="1"/>
          <p:nvPr/>
        </p:nvSpPr>
        <p:spPr>
          <a:xfrm>
            <a:off x="326571" y="3158672"/>
            <a:ext cx="35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DB2BF5-A3DC-C037-5D26-4AFDCA68A18C}"/>
              </a:ext>
            </a:extLst>
          </p:cNvPr>
          <p:cNvSpPr txBox="1"/>
          <p:nvPr/>
        </p:nvSpPr>
        <p:spPr>
          <a:xfrm>
            <a:off x="3557631" y="3378039"/>
            <a:ext cx="35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E0DE8A-C291-0B00-AD43-5FE87FCD6AF2}"/>
              </a:ext>
            </a:extLst>
          </p:cNvPr>
          <p:cNvSpPr txBox="1"/>
          <p:nvPr/>
        </p:nvSpPr>
        <p:spPr>
          <a:xfrm>
            <a:off x="326571" y="6385055"/>
            <a:ext cx="35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A7311B-2471-4B73-AFEC-7B097B714610}"/>
              </a:ext>
            </a:extLst>
          </p:cNvPr>
          <p:cNvSpPr txBox="1"/>
          <p:nvPr/>
        </p:nvSpPr>
        <p:spPr>
          <a:xfrm>
            <a:off x="3507013" y="6385055"/>
            <a:ext cx="35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B7C099-CB32-F4A7-4186-7A12200499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7631" y="3747371"/>
            <a:ext cx="2971800" cy="223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26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>
            <a:extLst>
              <a:ext uri="{FF2B5EF4-FFF2-40B4-BE49-F238E27FC236}">
                <a16:creationId xmlns:a16="http://schemas.microsoft.com/office/drawing/2014/main" id="{488E996C-1F4D-219A-7B2D-81CD6A6BA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35" y="476259"/>
            <a:ext cx="2971800" cy="214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05D23CF-9675-A597-9A64-8CC083B7E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55" y="2869137"/>
            <a:ext cx="2971800" cy="221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B405C3-3F70-5DD4-9A60-C39DE6C2847E}"/>
              </a:ext>
            </a:extLst>
          </p:cNvPr>
          <p:cNvSpPr txBox="1"/>
          <p:nvPr/>
        </p:nvSpPr>
        <p:spPr>
          <a:xfrm>
            <a:off x="170180" y="230132"/>
            <a:ext cx="35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C87ECB-EB9F-AB14-F28A-3B03F383AE49}"/>
              </a:ext>
            </a:extLst>
          </p:cNvPr>
          <p:cNvSpPr txBox="1"/>
          <p:nvPr/>
        </p:nvSpPr>
        <p:spPr>
          <a:xfrm>
            <a:off x="3372213" y="230132"/>
            <a:ext cx="35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B0254-0B5E-D0D8-4771-2E28CC1CCE67}"/>
              </a:ext>
            </a:extLst>
          </p:cNvPr>
          <p:cNvSpPr txBox="1"/>
          <p:nvPr/>
        </p:nvSpPr>
        <p:spPr>
          <a:xfrm>
            <a:off x="170179" y="2645260"/>
            <a:ext cx="35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ED724C-8918-0B6A-63D0-C4E6C6676518}"/>
              </a:ext>
            </a:extLst>
          </p:cNvPr>
          <p:cNvSpPr txBox="1"/>
          <p:nvPr/>
        </p:nvSpPr>
        <p:spPr>
          <a:xfrm>
            <a:off x="3372213" y="2645260"/>
            <a:ext cx="35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774425A-6779-2E28-E398-8FF95A240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678" y="2889775"/>
            <a:ext cx="2971800" cy="216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FADB97E-D0DA-5460-3047-E9823E996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678" y="476259"/>
            <a:ext cx="2971800" cy="216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11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049376B-3F28-A2EB-2BB2-7B0203D94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950" y="4011398"/>
            <a:ext cx="2971800" cy="22304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C1A11D-A449-FDFF-947A-63B7EC6EC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97" y="4011398"/>
            <a:ext cx="2971800" cy="22304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9889A0-B227-9B78-5A84-F741AA187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910" y="1923369"/>
            <a:ext cx="2436638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3B9279-3C17-9DB1-F797-AE38345F7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0007" y="6424385"/>
            <a:ext cx="2972699" cy="22311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CFFB63-0535-267E-756F-D218C68D83C8}"/>
              </a:ext>
            </a:extLst>
          </p:cNvPr>
          <p:cNvSpPr txBox="1"/>
          <p:nvPr/>
        </p:nvSpPr>
        <p:spPr>
          <a:xfrm>
            <a:off x="680976" y="310093"/>
            <a:ext cx="35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89C7EC-C36D-8E52-2572-1124FC2277F0}"/>
              </a:ext>
            </a:extLst>
          </p:cNvPr>
          <p:cNvSpPr txBox="1"/>
          <p:nvPr/>
        </p:nvSpPr>
        <p:spPr>
          <a:xfrm>
            <a:off x="698083" y="2282889"/>
            <a:ext cx="35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269409-DDA7-BBBE-5AC7-47885AF35A2D}"/>
              </a:ext>
            </a:extLst>
          </p:cNvPr>
          <p:cNvSpPr txBox="1"/>
          <p:nvPr/>
        </p:nvSpPr>
        <p:spPr>
          <a:xfrm>
            <a:off x="3546052" y="2282889"/>
            <a:ext cx="35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395897-1844-711E-7935-830786758E62}"/>
              </a:ext>
            </a:extLst>
          </p:cNvPr>
          <p:cNvSpPr txBox="1"/>
          <p:nvPr/>
        </p:nvSpPr>
        <p:spPr>
          <a:xfrm>
            <a:off x="3534679" y="303813"/>
            <a:ext cx="35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EC7D4D-910F-D59E-4257-B89FC148F555}"/>
              </a:ext>
            </a:extLst>
          </p:cNvPr>
          <p:cNvSpPr txBox="1"/>
          <p:nvPr/>
        </p:nvSpPr>
        <p:spPr>
          <a:xfrm>
            <a:off x="328279" y="3829050"/>
            <a:ext cx="35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C8B998-A828-93B6-B4A3-A650DA9FEA77}"/>
              </a:ext>
            </a:extLst>
          </p:cNvPr>
          <p:cNvSpPr txBox="1"/>
          <p:nvPr/>
        </p:nvSpPr>
        <p:spPr>
          <a:xfrm>
            <a:off x="3439213" y="3826732"/>
            <a:ext cx="35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1D90F8-8E5A-0784-4A03-E8DCDE2CB2DB}"/>
              </a:ext>
            </a:extLst>
          </p:cNvPr>
          <p:cNvSpPr txBox="1"/>
          <p:nvPr/>
        </p:nvSpPr>
        <p:spPr>
          <a:xfrm>
            <a:off x="1916402" y="6424385"/>
            <a:ext cx="35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C8A027F-86F5-010C-CA9C-D42179AE02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550" y="1923369"/>
            <a:ext cx="2438400" cy="1828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75BBB3E-E587-5E62-0D0A-05C256183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550" y="233212"/>
            <a:ext cx="2438400" cy="182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431A17-87C1-A1F8-131B-9AF235E77B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1910" y="233212"/>
            <a:ext cx="2436638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668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422DC92-10A4-48B0-75E8-513A6C8FB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784" y="6492174"/>
            <a:ext cx="2436638" cy="1828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BF4BB8-E857-E5A2-1D32-4C5484650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26" y="6492174"/>
            <a:ext cx="2436638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9AE5B1-EE9B-2837-6E0B-47BF382A8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926" y="4382071"/>
            <a:ext cx="2436638" cy="182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20E724-F872-7712-4829-BD643EFD0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926" y="2376168"/>
            <a:ext cx="2436638" cy="182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2022F1-13BA-FF0C-FB4C-9A87B9A362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8393" y="342188"/>
            <a:ext cx="2436638" cy="182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C2E8D0-C39D-7FE4-6DF6-27D3F58E18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790" y="360513"/>
            <a:ext cx="2436638" cy="1828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A11C5F0-601B-24A0-7A5D-9E36C0B11797}"/>
              </a:ext>
            </a:extLst>
          </p:cNvPr>
          <p:cNvSpPr txBox="1"/>
          <p:nvPr/>
        </p:nvSpPr>
        <p:spPr>
          <a:xfrm>
            <a:off x="680976" y="310093"/>
            <a:ext cx="35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43D14F-AA65-A265-780B-FA2EA55F107D}"/>
              </a:ext>
            </a:extLst>
          </p:cNvPr>
          <p:cNvSpPr txBox="1"/>
          <p:nvPr/>
        </p:nvSpPr>
        <p:spPr>
          <a:xfrm>
            <a:off x="680975" y="2426494"/>
            <a:ext cx="35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AC0FA9-3141-D798-B500-536BB81B7776}"/>
              </a:ext>
            </a:extLst>
          </p:cNvPr>
          <p:cNvSpPr txBox="1"/>
          <p:nvPr/>
        </p:nvSpPr>
        <p:spPr>
          <a:xfrm>
            <a:off x="680974" y="4400438"/>
            <a:ext cx="35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4BB9FA-DF75-B8BD-EC3B-3E2B31E54750}"/>
              </a:ext>
            </a:extLst>
          </p:cNvPr>
          <p:cNvSpPr txBox="1"/>
          <p:nvPr/>
        </p:nvSpPr>
        <p:spPr>
          <a:xfrm>
            <a:off x="680973" y="6360706"/>
            <a:ext cx="35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527796-A377-BC0C-B067-8341D6C20782}"/>
              </a:ext>
            </a:extLst>
          </p:cNvPr>
          <p:cNvSpPr txBox="1"/>
          <p:nvPr/>
        </p:nvSpPr>
        <p:spPr>
          <a:xfrm>
            <a:off x="3612437" y="310093"/>
            <a:ext cx="35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9B7977-2203-A37C-FC98-7461453EA2F4}"/>
              </a:ext>
            </a:extLst>
          </p:cNvPr>
          <p:cNvSpPr txBox="1"/>
          <p:nvPr/>
        </p:nvSpPr>
        <p:spPr>
          <a:xfrm>
            <a:off x="3612437" y="2426494"/>
            <a:ext cx="35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956914-DE3F-27ED-5D1F-4911A16B1ACE}"/>
              </a:ext>
            </a:extLst>
          </p:cNvPr>
          <p:cNvSpPr txBox="1"/>
          <p:nvPr/>
        </p:nvSpPr>
        <p:spPr>
          <a:xfrm>
            <a:off x="3612436" y="4400438"/>
            <a:ext cx="35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C782B6-D0C7-B746-C295-26412E4F0752}"/>
              </a:ext>
            </a:extLst>
          </p:cNvPr>
          <p:cNvSpPr txBox="1"/>
          <p:nvPr/>
        </p:nvSpPr>
        <p:spPr>
          <a:xfrm>
            <a:off x="3618168" y="6360706"/>
            <a:ext cx="35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641051-0236-E527-C298-1DDCF1A9D9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8393" y="2376168"/>
            <a:ext cx="2438400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461E37-1810-31E0-7F45-8CDCE81E45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8393" y="4418763"/>
            <a:ext cx="2436638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26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5F9BE1C-9898-D2EB-49EA-7530D5186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451" y="4634849"/>
            <a:ext cx="2743200" cy="2058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A85A15-3FCC-9FDE-6FF9-7E516A4F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600680"/>
            <a:ext cx="2743200" cy="20588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56CF59-C702-18D8-5A40-B79AF499A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451" y="2470983"/>
            <a:ext cx="2743200" cy="20588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4E88CF-2BAB-6F4F-FCC5-4FC3242F88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459022"/>
            <a:ext cx="2743200" cy="20588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7A4A3A-2578-A13B-B49C-BB85743BD8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0451" y="360722"/>
            <a:ext cx="2743200" cy="20588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FCD72A-BF18-EB5B-DA93-30A653C578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346044"/>
            <a:ext cx="2743200" cy="20588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0BBD5D-A88B-E9DB-D173-4F1830CF63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2433" y="6693737"/>
            <a:ext cx="2741218" cy="2057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47750A-E13E-9EC7-E193-C0CD25A1B8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773" y="6670785"/>
            <a:ext cx="2741218" cy="2057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A11C5F0-601B-24A0-7A5D-9E36C0B11797}"/>
              </a:ext>
            </a:extLst>
          </p:cNvPr>
          <p:cNvSpPr txBox="1"/>
          <p:nvPr/>
        </p:nvSpPr>
        <p:spPr>
          <a:xfrm>
            <a:off x="582773" y="310093"/>
            <a:ext cx="35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43D14F-AA65-A265-780B-FA2EA55F107D}"/>
              </a:ext>
            </a:extLst>
          </p:cNvPr>
          <p:cNvSpPr txBox="1"/>
          <p:nvPr/>
        </p:nvSpPr>
        <p:spPr>
          <a:xfrm>
            <a:off x="582773" y="2473215"/>
            <a:ext cx="35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AC0FA9-3141-D798-B500-536BB81B7776}"/>
              </a:ext>
            </a:extLst>
          </p:cNvPr>
          <p:cNvSpPr txBox="1"/>
          <p:nvPr/>
        </p:nvSpPr>
        <p:spPr>
          <a:xfrm>
            <a:off x="582773" y="4530615"/>
            <a:ext cx="35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4BB9FA-DF75-B8BD-EC3B-3E2B31E54750}"/>
              </a:ext>
            </a:extLst>
          </p:cNvPr>
          <p:cNvSpPr txBox="1"/>
          <p:nvPr/>
        </p:nvSpPr>
        <p:spPr>
          <a:xfrm>
            <a:off x="582772" y="6588015"/>
            <a:ext cx="35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527796-A377-BC0C-B067-8341D6C20782}"/>
              </a:ext>
            </a:extLst>
          </p:cNvPr>
          <p:cNvSpPr txBox="1"/>
          <p:nvPr/>
        </p:nvSpPr>
        <p:spPr>
          <a:xfrm>
            <a:off x="3612437" y="310093"/>
            <a:ext cx="35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9B7977-2203-A37C-FC98-7461453EA2F4}"/>
              </a:ext>
            </a:extLst>
          </p:cNvPr>
          <p:cNvSpPr txBox="1"/>
          <p:nvPr/>
        </p:nvSpPr>
        <p:spPr>
          <a:xfrm>
            <a:off x="3612435" y="2473215"/>
            <a:ext cx="35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956914-DE3F-27ED-5D1F-4911A16B1ACE}"/>
              </a:ext>
            </a:extLst>
          </p:cNvPr>
          <p:cNvSpPr txBox="1"/>
          <p:nvPr/>
        </p:nvSpPr>
        <p:spPr>
          <a:xfrm>
            <a:off x="3612434" y="4530615"/>
            <a:ext cx="35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C782B6-D0C7-B746-C295-26412E4F0752}"/>
              </a:ext>
            </a:extLst>
          </p:cNvPr>
          <p:cNvSpPr txBox="1"/>
          <p:nvPr/>
        </p:nvSpPr>
        <p:spPr>
          <a:xfrm>
            <a:off x="3612435" y="6588015"/>
            <a:ext cx="35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1764300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EEF4B6E0-FD67-30A8-EFC4-20F73E0A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166" y="3169812"/>
            <a:ext cx="3200400" cy="228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CC4808E-D037-5B4F-13B2-A434E239D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3" y="3059199"/>
            <a:ext cx="2971800" cy="211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6BFAEE7-C2A7-AC3F-AA09-A4B9BC122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971" y="601107"/>
            <a:ext cx="2971800" cy="221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FB3EE9-5799-7E32-61AB-8B1BA492F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7" y="601107"/>
            <a:ext cx="2971800" cy="221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312513-EDBA-FF91-ECC4-BD2699B42BB5}"/>
              </a:ext>
            </a:extLst>
          </p:cNvPr>
          <p:cNvSpPr txBox="1"/>
          <p:nvPr/>
        </p:nvSpPr>
        <p:spPr>
          <a:xfrm>
            <a:off x="163281" y="464457"/>
            <a:ext cx="35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4748C-0602-ED39-5874-BDDD9921BCD3}"/>
              </a:ext>
            </a:extLst>
          </p:cNvPr>
          <p:cNvSpPr txBox="1"/>
          <p:nvPr/>
        </p:nvSpPr>
        <p:spPr>
          <a:xfrm>
            <a:off x="3350624" y="464457"/>
            <a:ext cx="35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61A82F-7DA9-A2A4-0587-C482A02FF28F}"/>
              </a:ext>
            </a:extLst>
          </p:cNvPr>
          <p:cNvSpPr txBox="1"/>
          <p:nvPr/>
        </p:nvSpPr>
        <p:spPr>
          <a:xfrm>
            <a:off x="163280" y="2874533"/>
            <a:ext cx="35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C472E4-DF3E-EDC1-B48A-AFF71440D920}"/>
              </a:ext>
            </a:extLst>
          </p:cNvPr>
          <p:cNvSpPr txBox="1"/>
          <p:nvPr/>
        </p:nvSpPr>
        <p:spPr>
          <a:xfrm>
            <a:off x="3350623" y="2874533"/>
            <a:ext cx="35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026989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6298</TotalTime>
  <Words>55</Words>
  <Application>Microsoft Macintosh PowerPoint</Application>
  <PresentationFormat>Letter Paper (8.5x11 in)</PresentationFormat>
  <Paragraphs>55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Amanda H Dilmore</dc:creator>
  <cp:lastModifiedBy>Amanda H Dilmore</cp:lastModifiedBy>
  <cp:revision>13</cp:revision>
  <dcterms:created xsi:type="dcterms:W3CDTF">2024-02-02T03:38:34Z</dcterms:created>
  <dcterms:modified xsi:type="dcterms:W3CDTF">2024-03-10T22:50:34Z</dcterms:modified>
</cp:coreProperties>
</file>